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726" autoAdjust="0"/>
  </p:normalViewPr>
  <p:slideViewPr>
    <p:cSldViewPr>
      <p:cViewPr>
        <p:scale>
          <a:sx n="55" d="100"/>
          <a:sy n="55" d="100"/>
        </p:scale>
        <p:origin x="-3234" y="-13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F3176F1-4F6C-44F8-A892-D3B6B4FD3C9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E8075CA-2755-460A-9712-8FBBE7F42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-428652"/>
            <a:ext cx="7406640" cy="4286280"/>
          </a:xfrm>
        </p:spPr>
        <p:txBody>
          <a:bodyPr>
            <a:noAutofit/>
          </a:bodyPr>
          <a:lstStyle/>
          <a:p>
            <a:pPr algn="ctr"/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Министерство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образования и науки Республики Татарстан</a:t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Проектная работа </a:t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“Считаем до 10”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Мурзина О.А.</a:t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МБДОУ “Детский сад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общеразвивающего вида №28”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Нижекамск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0" dirty="0" smtClean="0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714752"/>
            <a:ext cx="7406640" cy="2071702"/>
          </a:xfrm>
        </p:spPr>
        <p:txBody>
          <a:bodyPr>
            <a:normAutofit fontScale="92500"/>
          </a:bodyPr>
          <a:lstStyle/>
          <a:p>
            <a:pPr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Татарстан Республикасы Мәгариф һәм фән министрлыгы</a:t>
            </a:r>
          </a:p>
          <a:p>
            <a:pPr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Проект эше</a:t>
            </a:r>
          </a:p>
          <a:p>
            <a:pPr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2000" b="1" dirty="0" smtClean="0"/>
              <a:t>Унга </a:t>
            </a:r>
            <a:r>
              <a:rPr lang="tt-RU" sz="2000" b="1" dirty="0" smtClean="0"/>
              <a:t>кадәр </a:t>
            </a:r>
            <a:r>
              <a:rPr lang="tt-RU" sz="2000" b="1" dirty="0" smtClean="0"/>
              <a:t>саныйбыз</a:t>
            </a:r>
            <a:r>
              <a:rPr lang="tt-RU" sz="2400" dirty="0" smtClean="0">
                <a:latin typeface="Times New Roman" pitchFamily="18" charset="0"/>
              </a:rPr>
              <a:t>”</a:t>
            </a:r>
            <a:endParaRPr lang="tt-RU" sz="2400" dirty="0" smtClean="0">
              <a:latin typeface="Times New Roman" pitchFamily="18" charset="0"/>
            </a:endParaRPr>
          </a:p>
          <a:p>
            <a:pPr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Автор :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Мурзина О.А. МБДОУ “28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нче 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балалар 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бакчасы” Түбен Кама шәһәре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Җидә  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яблок</a:t>
            </a:r>
            <a:endParaRPr lang="ru-RU" dirty="0"/>
          </a:p>
        </p:txBody>
      </p:sp>
      <p:pic>
        <p:nvPicPr>
          <p:cNvPr id="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300037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00037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300037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7574" y="5043119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5043119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5043119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043119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Сигез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8 яблок</a:t>
            </a:r>
            <a:endParaRPr lang="ru-RU" dirty="0"/>
          </a:p>
        </p:txBody>
      </p:sp>
      <p:pic>
        <p:nvPicPr>
          <p:cNvPr id="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286124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21442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478632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3143248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285860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7574" y="478632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300037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142984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Тугыз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яблок</a:t>
            </a:r>
            <a:endParaRPr lang="ru-RU" dirty="0"/>
          </a:p>
        </p:txBody>
      </p:sp>
      <p:pic>
        <p:nvPicPr>
          <p:cNvPr id="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786058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357298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3071810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478632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4714884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478632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78632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143248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00174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Ун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яблок</a:t>
            </a:r>
            <a:endParaRPr lang="ru-RU" dirty="0"/>
          </a:p>
        </p:txBody>
      </p:sp>
      <p:pic>
        <p:nvPicPr>
          <p:cNvPr id="5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00037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78632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071810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142984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78632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00037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142984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478632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3000372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1142984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Алма нинди?    - Яблоко какое?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39" y="1357298"/>
            <a:ext cx="349621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85918" y="4714884"/>
            <a:ext cx="66437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Алма 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яшел    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- Яблоко 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зеленое</a:t>
            </a:r>
          </a:p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Алма тәмле – Яблоко  вкусное</a:t>
            </a:r>
          </a:p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Алма зур – Яблоко большое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татарском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языке. Закреплять математический счет.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Активизировать и обогащать словарный запас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Закреплять умение детей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считать до 10</a:t>
            </a: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t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Гипотеза:</a:t>
            </a:r>
            <a:r>
              <a:rPr lang="tt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если буду использовать этот материал в работе, дети легко запомнят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счет до 10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на татарском языке.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71480"/>
            <a:ext cx="5449238" cy="8461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5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ru-RU" sz="5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3643314"/>
            <a:ext cx="4350838" cy="260508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Рисунок 48" descr="C:\Users\Khasanov\Desktop\бред\5-6\санна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785926"/>
            <a:ext cx="6929486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Саннар - Цифры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39" y="1357298"/>
            <a:ext cx="349621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28728" y="571480"/>
            <a:ext cx="7429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Это Яблоко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5643578"/>
            <a:ext cx="5715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Бер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1 яблоко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Ике  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 яблока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357430"/>
            <a:ext cx="349621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285992"/>
            <a:ext cx="349621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sz="4400" b="1" dirty="0" smtClean="0">
                <a:latin typeface="Times New Roman" pitchFamily="18" charset="0"/>
                <a:cs typeface="Times New Roman" pitchFamily="18" charset="0"/>
              </a:rPr>
              <a:t>Өч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3 яблока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714620"/>
            <a:ext cx="2786082" cy="2846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214422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1214422"/>
            <a:ext cx="2424645" cy="2477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Дүрт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яблока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357298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4303544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1285860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303544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Биш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 яблок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6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714752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4303544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3357562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70" y="857232"/>
            <a:ext cx="2500330" cy="25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яблок</a:t>
            </a:r>
            <a:endParaRPr lang="ru-RU" dirty="0"/>
          </a:p>
        </p:txBody>
      </p:sp>
      <p:pic>
        <p:nvPicPr>
          <p:cNvPr id="4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714620"/>
            <a:ext cx="1928826" cy="1970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142984"/>
            <a:ext cx="1776426" cy="181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4786322"/>
            <a:ext cx="1695464" cy="173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786322"/>
            <a:ext cx="1757378" cy="179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2857496"/>
            <a:ext cx="1747854" cy="178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" descr="C:\Users\Khasanov\Desktop\бред\5-6\ал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214422"/>
            <a:ext cx="1881206" cy="1921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омашнее задание по татарскому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домашнее задание по татарскому</Template>
  <TotalTime>262</TotalTime>
  <Words>162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домашнее задание по татарскому</vt:lpstr>
      <vt:lpstr>                   Министерство образования и науки Республики Татарстан Проектная работа  Тема: “Считаем до 10” Автор: Мурзина О.А.  МБДОУ “Детский сад общеразвивающего вида №28”   г. Нижекамск РТ </vt:lpstr>
      <vt:lpstr>Цель: Развивать речь на татарском языке. Закреплять математический счет.</vt:lpstr>
      <vt:lpstr>  </vt:lpstr>
      <vt:lpstr>Слайд 4</vt:lpstr>
      <vt:lpstr>Ике   Алма –  2 яблока </vt:lpstr>
      <vt:lpstr>Өч   Алма –  3 яблока </vt:lpstr>
      <vt:lpstr>Дүрт   Алма –  4 яблока </vt:lpstr>
      <vt:lpstr>Биш   Алма –  5 яблок </vt:lpstr>
      <vt:lpstr>Алты   Алма –  6 яблок</vt:lpstr>
      <vt:lpstr>Җидә   Алма –  7 яблок</vt:lpstr>
      <vt:lpstr> Сигез   Алма –  8 яблок</vt:lpstr>
      <vt:lpstr>Тугыз   Алма –  9 яблок</vt:lpstr>
      <vt:lpstr>Ун   Алма –  10 яблок</vt:lpstr>
      <vt:lpstr>Алма нинди?    - Яблоко какое?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Республики Татарстан Проектная работа  Тема: “Игра “ Мамы и малыши” Автор: Медведева А.М. МБДОУ “Детский сад комбинированного вида с группами для детей с нарушениями речи №68 “Золотые зернышки”   г. Ниңнекамск РТ </dc:title>
  <dc:creator>acer</dc:creator>
  <cp:lastModifiedBy>Admin</cp:lastModifiedBy>
  <cp:revision>13</cp:revision>
  <dcterms:created xsi:type="dcterms:W3CDTF">2014-12-14T17:03:47Z</dcterms:created>
  <dcterms:modified xsi:type="dcterms:W3CDTF">2015-01-14T10:46:42Z</dcterms:modified>
</cp:coreProperties>
</file>